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FINAL SPACE BOOK TOUR </a:t>
            </a:r>
          </a:p>
          <a:p>
            <a:pPr algn="ctr"/>
            <a:r>
              <a:rPr sz="1800" b="0">
                <a:solidFill>
                  <a:srgbClr val="CCCCCC"/>
                </a:solidFill>
              </a:rPr>
              <a:t>Marketing Strategy Deck</a:t>
            </a:r>
          </a:p>
          <a:p>
            <a:pPr algn="l"/>
            <a:r>
              <a:rPr sz="1200" b="0">
                <a:solidFill>
                  <a:srgbClr val="333333"/>
                </a:solidFill>
              </a:rPr>
              <a:t/>
            </a:r>
          </a:p>
          <a:p>
            <a:pPr algn="ctr"/>
            <a:r>
              <a:rPr sz="1400" b="0">
                <a:solidFill>
                  <a:srgbClr val="6366F1"/>
                </a:solidFill>
              </a:rPr>
              <a:t>Other</a:t>
            </a:r>
          </a:p>
          <a:p>
            <a:pPr algn="ctr"/>
            <a:r>
              <a:rPr sz="1100" b="0">
                <a:solidFill>
                  <a:srgbClr val="8888A0"/>
                </a:solidFill>
              </a:rPr>
              <a:t>Generated April 10, 2026</a:t>
            </a:r>
          </a:p>
          <a:p>
            <a:pPr algn="ctr"/>
            <a:r>
              <a:rPr sz="1000" b="0">
                <a:solidFill>
                  <a:srgbClr val="8888A0"/>
                </a:solidFill>
              </a:rPr>
              <a:t>Powered by Idideration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Rachel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Creative Brief &amp; Campaign Deliverables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200" b="1">
                <a:solidFill>
                  <a:srgbClr val="1A1A2E"/>
                </a:solidFill>
              </a:rPr>
              <a:t>Creative Brief &amp; Campaign Deliverables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18288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786384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600"/>
              </a:spcBef>
              <a:spcAft>
                <a:spcPts val="200"/>
              </a:spcAft>
            </a:pPr>
            <a:r>
              <a:rPr sz="1200" b="1">
                <a:solidFill>
                  <a:srgbClr val="1A1A2E"/>
                </a:solidFill>
              </a:rPr>
              <a:t>Key Insight: </a:t>
            </a:r>
            <a:r>
              <a:rPr sz="1200">
                <a:solidFill>
                  <a:srgbClr val="333333"/>
                </a:solidFill>
              </a:rPr>
              <a:t>Campaign Challenge: Our Challenge: Transform the conclusion of a beloved story from a simple product release into a must-attend cultural rit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Alicia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Stakeholder Interview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2800" b="1">
                <a:solidFill>
                  <a:srgbClr val="FFFFFF"/>
                </a:solidFill>
              </a:rPr>
              <a:t>Final Space Book Tour </a:t>
            </a:r>
          </a:p>
          <a:p>
            <a:pPr algn="l"/>
            <a:r>
              <a:rPr sz="1200" b="0">
                <a:solidFill>
                  <a:srgbClr val="333333"/>
                </a:solidFill>
              </a:rPr>
              <a:t/>
            </a:r>
          </a:p>
          <a:p>
            <a:pPr algn="ctr"/>
            <a:r>
              <a:rPr sz="1400" b="0">
                <a:solidFill>
                  <a:srgbClr val="8888A0"/>
                </a:solidFill>
              </a:rPr>
              <a:t>Generated by Idideration</a:t>
            </a:r>
          </a:p>
          <a:p>
            <a:pPr algn="ctr"/>
            <a:r>
              <a:rPr sz="1200" b="0">
                <a:solidFill>
                  <a:srgbClr val="6366F1"/>
                </a:solidFill>
              </a:rPr>
              <a:t>idideration.com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Emily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Research Agent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Jennifer &amp; Michael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Product Assessment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200" b="1">
                <a:solidFill>
                  <a:srgbClr val="1A1A2E"/>
                </a:solidFill>
              </a:rPr>
              <a:t>Product Assessment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18288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786384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600"/>
              </a:spcBef>
              <a:spcAft>
                <a:spcPts val="200"/>
              </a:spcAft>
            </a:pPr>
            <a:r>
              <a:rPr sz="1200" b="1">
                <a:solidFill>
                  <a:srgbClr val="1A1A2E"/>
                </a:solidFill>
              </a:rPr>
              <a:t>Key Insight: </a:t>
            </a:r>
            <a:r>
              <a:rPr sz="1200">
                <a:solidFill>
                  <a:srgbClr val="333333"/>
                </a:solidFill>
              </a:rPr>
              <a:t>Product Summary: The Final Space Book Tour promotes Olan Rogers' independently produced graphic novel, "Final Space: The Final Chapter,"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Margaret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Behavioral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Carolyn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Audience Segmentation &amp; Psychometrics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David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Competitive Landscape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Lisa Garza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Social Media Strategy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/>
            <a:r>
              <a:rPr sz="1400" b="0">
                <a:solidFill>
                  <a:srgbClr val="6366F1"/>
                </a:solidFill>
              </a:rPr>
              <a:t>Father</a:t>
            </a:r>
          </a:p>
          <a:p>
            <a:pPr algn="ctr"/>
            <a:r>
              <a:rPr sz="2800" b="1">
                <a:solidFill>
                  <a:srgbClr val="FFFFFF"/>
                </a:solidFill>
              </a:rPr>
              <a:t>Executive Summary &amp; Grand Strategy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0" y="3931920"/>
            <a:ext cx="2743200" cy="381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